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68" autoAdjust="0"/>
    <p:restoredTop sz="94660"/>
  </p:normalViewPr>
  <p:slideViewPr>
    <p:cSldViewPr snapToGrid="0">
      <p:cViewPr>
        <p:scale>
          <a:sx n="150" d="100"/>
          <a:sy n="15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2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46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31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07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6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81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47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31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195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9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8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E8758-1C44-42F7-A5EE-41D9A848DFA4}" type="datetimeFigureOut">
              <a:rPr lang="fr-FR" smtClean="0"/>
              <a:t>10/09/2015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FE62C-2E37-4293-8EBB-E81DB882CE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87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30794" t="25194" r="26818" b="8201"/>
          <a:stretch/>
        </p:blipFill>
        <p:spPr>
          <a:xfrm>
            <a:off x="1272117" y="1079918"/>
            <a:ext cx="180000" cy="1591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l="44425" t="40122" r="21591" b="14412"/>
          <a:stretch/>
        </p:blipFill>
        <p:spPr>
          <a:xfrm>
            <a:off x="1272117" y="236538"/>
            <a:ext cx="180000" cy="13546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>
            <a:biLevel thresh="25000"/>
          </a:blip>
          <a:srcRect l="43808" t="31364" r="21671" b="15896"/>
          <a:stretch/>
        </p:blipFill>
        <p:spPr>
          <a:xfrm>
            <a:off x="1272117" y="632268"/>
            <a:ext cx="180000" cy="15468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>
            <a:biLevel thresh="25000"/>
          </a:blip>
          <a:srcRect l="45700" t="26732" r="18934" b="10601"/>
          <a:stretch/>
        </p:blipFill>
        <p:spPr>
          <a:xfrm>
            <a:off x="1272117" y="843733"/>
            <a:ext cx="180000" cy="17940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>
            <a:biLevel thresh="25000"/>
          </a:blip>
          <a:srcRect l="45625" t="28395" r="18611" b="9383"/>
          <a:stretch/>
        </p:blipFill>
        <p:spPr>
          <a:xfrm>
            <a:off x="680373" y="3597515"/>
            <a:ext cx="965780" cy="94515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rcRect l="50174" t="35366" r="11354" b="8889"/>
          <a:stretch/>
        </p:blipFill>
        <p:spPr>
          <a:xfrm>
            <a:off x="1272117" y="428778"/>
            <a:ext cx="180000" cy="14671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8">
            <a:biLevel thresh="25000"/>
          </a:blip>
          <a:srcRect l="55277" t="19630" r="10417" b="7902"/>
          <a:stretch/>
        </p:blipFill>
        <p:spPr>
          <a:xfrm>
            <a:off x="758168" y="2631002"/>
            <a:ext cx="774008" cy="91972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9">
            <a:biLevel thresh="25000"/>
          </a:blip>
          <a:srcRect l="52092" t="18937" r="7164" b="5791"/>
          <a:stretch/>
        </p:blipFill>
        <p:spPr>
          <a:xfrm>
            <a:off x="758168" y="4791315"/>
            <a:ext cx="913997" cy="94979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29" y="426182"/>
            <a:ext cx="176784" cy="170688"/>
          </a:xfrm>
          <a:prstGeom prst="rect">
            <a:avLst/>
          </a:prstGeom>
        </p:spPr>
      </p:pic>
      <p:grpSp>
        <p:nvGrpSpPr>
          <p:cNvPr id="55" name="Groupe 54"/>
          <p:cNvGrpSpPr/>
          <p:nvPr/>
        </p:nvGrpSpPr>
        <p:grpSpPr>
          <a:xfrm>
            <a:off x="2062233" y="1663988"/>
            <a:ext cx="2158400" cy="1686344"/>
            <a:chOff x="2213339" y="823597"/>
            <a:chExt cx="1040690" cy="813084"/>
          </a:xfrm>
        </p:grpSpPr>
        <p:sp>
          <p:nvSpPr>
            <p:cNvPr id="54" name="Rectangle 53"/>
            <p:cNvSpPr/>
            <p:nvPr/>
          </p:nvSpPr>
          <p:spPr>
            <a:xfrm>
              <a:off x="2213339" y="823597"/>
              <a:ext cx="1040690" cy="813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3" name="Groupe 52"/>
            <p:cNvGrpSpPr/>
            <p:nvPr/>
          </p:nvGrpSpPr>
          <p:grpSpPr>
            <a:xfrm>
              <a:off x="2216124" y="968777"/>
              <a:ext cx="1005112" cy="494264"/>
              <a:chOff x="2216123" y="968776"/>
              <a:chExt cx="2546377" cy="1252181"/>
            </a:xfrm>
          </p:grpSpPr>
          <p:grpSp>
            <p:nvGrpSpPr>
              <p:cNvPr id="27" name="Groupe 26"/>
              <p:cNvGrpSpPr/>
              <p:nvPr/>
            </p:nvGrpSpPr>
            <p:grpSpPr>
              <a:xfrm>
                <a:off x="2216123" y="1021757"/>
                <a:ext cx="2546377" cy="1199200"/>
                <a:chOff x="4764590" y="2491967"/>
                <a:chExt cx="3672443" cy="1729513"/>
              </a:xfrm>
            </p:grpSpPr>
            <p:pic>
              <p:nvPicPr>
                <p:cNvPr id="10" name="Image 9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872" t="32059" r="14535" b="15536"/>
                <a:stretch/>
              </p:blipFill>
              <p:spPr>
                <a:xfrm>
                  <a:off x="4764590" y="2491967"/>
                  <a:ext cx="3672443" cy="1729513"/>
                </a:xfrm>
                <a:prstGeom prst="rect">
                  <a:avLst/>
                </a:prstGeom>
              </p:spPr>
            </p:pic>
            <p:pic>
              <p:nvPicPr>
                <p:cNvPr id="3" name="Image 2"/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E6E6E6"/>
                    </a:clrFrom>
                    <a:clrTo>
                      <a:srgbClr val="E6E6E6">
                        <a:alpha val="0"/>
                      </a:srgbClr>
                    </a:clrTo>
                  </a:clrChange>
                  <a:biLevel thresh="25000"/>
                </a:blip>
                <a:srcRect l="46242" t="15344" r="25354" b="22624"/>
                <a:stretch/>
              </p:blipFill>
              <p:spPr>
                <a:xfrm>
                  <a:off x="6214910" y="2621546"/>
                  <a:ext cx="128745" cy="150654"/>
                </a:xfrm>
                <a:prstGeom prst="rect">
                  <a:avLst/>
                </a:prstGeom>
              </p:spPr>
            </p:pic>
            <p:pic>
              <p:nvPicPr>
                <p:cNvPr id="18" name="Image 17"/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E6E6E6"/>
                    </a:clrFrom>
                    <a:clrTo>
                      <a:srgbClr val="E6E6E6">
                        <a:alpha val="0"/>
                      </a:srgbClr>
                    </a:clrTo>
                  </a:clrChange>
                  <a:biLevel thresh="25000"/>
                </a:blip>
                <a:srcRect l="46242" t="15344" r="25354" b="22624"/>
                <a:stretch/>
              </p:blipFill>
              <p:spPr>
                <a:xfrm>
                  <a:off x="6246660" y="2792996"/>
                  <a:ext cx="128745" cy="150654"/>
                </a:xfrm>
                <a:prstGeom prst="rect">
                  <a:avLst/>
                </a:prstGeom>
              </p:spPr>
            </p:pic>
            <p:pic>
              <p:nvPicPr>
                <p:cNvPr id="20" name="Image 19"/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E6E6E6"/>
                    </a:clrFrom>
                    <a:clrTo>
                      <a:srgbClr val="E6E6E6">
                        <a:alpha val="0"/>
                      </a:srgbClr>
                    </a:clrTo>
                  </a:clrChange>
                  <a:biLevel thresh="25000"/>
                </a:blip>
                <a:srcRect l="46242" t="15344" r="25354" b="22624"/>
                <a:stretch/>
              </p:blipFill>
              <p:spPr>
                <a:xfrm>
                  <a:off x="6499787" y="2748546"/>
                  <a:ext cx="128745" cy="150654"/>
                </a:xfrm>
                <a:prstGeom prst="rect">
                  <a:avLst/>
                </a:prstGeom>
              </p:spPr>
            </p:pic>
            <p:pic>
              <p:nvPicPr>
                <p:cNvPr id="21" name="Image 20"/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E6E6E6"/>
                    </a:clrFrom>
                    <a:clrTo>
                      <a:srgbClr val="E6E6E6">
                        <a:alpha val="0"/>
                      </a:srgbClr>
                    </a:clrTo>
                  </a:clrChange>
                  <a:biLevel thresh="25000"/>
                </a:blip>
                <a:srcRect l="46242" t="15344" r="25354" b="22624"/>
                <a:stretch/>
              </p:blipFill>
              <p:spPr>
                <a:xfrm>
                  <a:off x="6593453" y="2815064"/>
                  <a:ext cx="128745" cy="150654"/>
                </a:xfrm>
                <a:prstGeom prst="rect">
                  <a:avLst/>
                </a:prstGeom>
              </p:spPr>
            </p:pic>
            <p:pic>
              <p:nvPicPr>
                <p:cNvPr id="22" name="Image 21"/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E6E6E6"/>
                    </a:clrFrom>
                    <a:clrTo>
                      <a:srgbClr val="E6E6E6">
                        <a:alpha val="0"/>
                      </a:srgbClr>
                    </a:clrTo>
                  </a:clrChange>
                  <a:biLevel thresh="25000"/>
                </a:blip>
                <a:srcRect l="46242" t="15344" r="25354" b="22624"/>
                <a:stretch/>
              </p:blipFill>
              <p:spPr>
                <a:xfrm>
                  <a:off x="6381519" y="2696873"/>
                  <a:ext cx="128745" cy="150654"/>
                </a:xfrm>
                <a:prstGeom prst="rect">
                  <a:avLst/>
                </a:prstGeom>
              </p:spPr>
            </p:pic>
            <p:pic>
              <p:nvPicPr>
                <p:cNvPr id="19" name="Image 18"/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E6E6E6"/>
                    </a:clrFrom>
                    <a:clrTo>
                      <a:srgbClr val="E6E6E6">
                        <a:alpha val="0"/>
                      </a:srgbClr>
                    </a:clrTo>
                  </a:clrChange>
                  <a:biLevel thresh="25000"/>
                </a:blip>
                <a:srcRect l="46242" t="15344" r="25354" b="22624"/>
                <a:stretch/>
              </p:blipFill>
              <p:spPr>
                <a:xfrm>
                  <a:off x="6405410" y="2748546"/>
                  <a:ext cx="128745" cy="150654"/>
                </a:xfrm>
                <a:prstGeom prst="rect">
                  <a:avLst/>
                </a:prstGeom>
              </p:spPr>
            </p:pic>
            <p:pic>
              <p:nvPicPr>
                <p:cNvPr id="23" name="Image 22"/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E6E6E6"/>
                    </a:clrFrom>
                    <a:clrTo>
                      <a:srgbClr val="E6E6E6">
                        <a:alpha val="0"/>
                      </a:srgbClr>
                    </a:clrTo>
                  </a:clrChange>
                  <a:biLevel thresh="25000"/>
                </a:blip>
                <a:srcRect l="46242" t="15344" r="25354" b="22624"/>
                <a:stretch/>
              </p:blipFill>
              <p:spPr>
                <a:xfrm>
                  <a:off x="5354996" y="2754898"/>
                  <a:ext cx="128745" cy="150654"/>
                </a:xfrm>
                <a:prstGeom prst="rect">
                  <a:avLst/>
                </a:prstGeom>
              </p:spPr>
            </p:pic>
            <p:pic>
              <p:nvPicPr>
                <p:cNvPr id="24" name="Image 23"/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E6E6E6"/>
                    </a:clrFrom>
                    <a:clrTo>
                      <a:srgbClr val="E6E6E6">
                        <a:alpha val="0"/>
                      </a:srgbClr>
                    </a:clrTo>
                  </a:clrChange>
                  <a:biLevel thresh="25000"/>
                </a:blip>
                <a:srcRect l="46242" t="15344" r="25354" b="22624"/>
                <a:stretch/>
              </p:blipFill>
              <p:spPr>
                <a:xfrm>
                  <a:off x="5517528" y="2793699"/>
                  <a:ext cx="128745" cy="150654"/>
                </a:xfrm>
                <a:prstGeom prst="rect">
                  <a:avLst/>
                </a:prstGeom>
              </p:spPr>
            </p:pic>
            <p:pic>
              <p:nvPicPr>
                <p:cNvPr id="25" name="Image 24"/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E6E6E6"/>
                    </a:clrFrom>
                    <a:clrTo>
                      <a:srgbClr val="E6E6E6">
                        <a:alpha val="0"/>
                      </a:srgbClr>
                    </a:clrTo>
                  </a:clrChange>
                  <a:biLevel thresh="25000"/>
                </a:blip>
                <a:srcRect l="46242" t="15344" r="25354" b="22624"/>
                <a:stretch/>
              </p:blipFill>
              <p:spPr>
                <a:xfrm>
                  <a:off x="5893759" y="3355689"/>
                  <a:ext cx="128745" cy="150654"/>
                </a:xfrm>
                <a:prstGeom prst="rect">
                  <a:avLst/>
                </a:prstGeom>
              </p:spPr>
            </p:pic>
            <p:pic>
              <p:nvPicPr>
                <p:cNvPr id="26" name="Image 25"/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E6E6E6"/>
                    </a:clrFrom>
                    <a:clrTo>
                      <a:srgbClr val="E6E6E6">
                        <a:alpha val="0"/>
                      </a:srgbClr>
                    </a:clrTo>
                  </a:clrChange>
                  <a:biLevel thresh="25000"/>
                </a:blip>
                <a:srcRect l="46242" t="15344" r="25354" b="22624"/>
                <a:stretch/>
              </p:blipFill>
              <p:spPr>
                <a:xfrm>
                  <a:off x="5842884" y="3611807"/>
                  <a:ext cx="128745" cy="150654"/>
                </a:xfrm>
                <a:prstGeom prst="rect">
                  <a:avLst/>
                </a:prstGeom>
              </p:spPr>
            </p:pic>
          </p:grpSp>
          <p:pic>
            <p:nvPicPr>
              <p:cNvPr id="30" name="Image 29"/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E6E6E6"/>
                  </a:clrFrom>
                  <a:clrTo>
                    <a:srgbClr val="E6E6E6">
                      <a:alpha val="0"/>
                    </a:srgbClr>
                  </a:clrTo>
                </a:clrChange>
              </a:blip>
              <a:srcRect l="37755" t="39115" r="27805" b="2832"/>
              <a:stretch/>
            </p:blipFill>
            <p:spPr>
              <a:xfrm rot="15897308">
                <a:off x="3785697" y="991825"/>
                <a:ext cx="889058" cy="842960"/>
              </a:xfrm>
              <a:prstGeom prst="rect">
                <a:avLst/>
              </a:prstGeom>
            </p:spPr>
          </p:pic>
        </p:grpSp>
      </p:grpSp>
      <p:grpSp>
        <p:nvGrpSpPr>
          <p:cNvPr id="57" name="Groupe 56"/>
          <p:cNvGrpSpPr/>
          <p:nvPr/>
        </p:nvGrpSpPr>
        <p:grpSpPr>
          <a:xfrm>
            <a:off x="8471584" y="935567"/>
            <a:ext cx="1040690" cy="1299059"/>
            <a:chOff x="8471584" y="935567"/>
            <a:chExt cx="1040690" cy="1299059"/>
          </a:xfrm>
        </p:grpSpPr>
        <p:sp>
          <p:nvSpPr>
            <p:cNvPr id="56" name="Rectangle 55"/>
            <p:cNvSpPr/>
            <p:nvPr/>
          </p:nvSpPr>
          <p:spPr>
            <a:xfrm>
              <a:off x="8471584" y="935567"/>
              <a:ext cx="1040690" cy="1299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1" name="Groupe 40"/>
            <p:cNvGrpSpPr/>
            <p:nvPr/>
          </p:nvGrpSpPr>
          <p:grpSpPr>
            <a:xfrm>
              <a:off x="8488618" y="1190250"/>
              <a:ext cx="985582" cy="1030707"/>
              <a:chOff x="10363892" y="3023658"/>
              <a:chExt cx="914767" cy="956649"/>
            </a:xfrm>
          </p:grpSpPr>
          <p:pic>
            <p:nvPicPr>
              <p:cNvPr id="34" name="Image 33"/>
              <p:cNvPicPr>
                <a:picLocks noChangeAspect="1"/>
              </p:cNvPicPr>
              <p:nvPr/>
            </p:nvPicPr>
            <p:blipFill rotWithShape="1">
              <a:blip r:embed="rId14"/>
              <a:srcRect l="45168" t="35343" r="44226" b="47730"/>
              <a:stretch/>
            </p:blipFill>
            <p:spPr>
              <a:xfrm>
                <a:off x="10363893" y="3023658"/>
                <a:ext cx="914766" cy="821267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10363892" y="3695700"/>
                <a:ext cx="457383" cy="2846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0666413" y="3829050"/>
                <a:ext cx="22153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1032230" y="3803651"/>
                <a:ext cx="246429" cy="641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/>
          <p:cNvGrpSpPr/>
          <p:nvPr/>
        </p:nvGrpSpPr>
        <p:grpSpPr>
          <a:xfrm>
            <a:off x="3280914" y="647283"/>
            <a:ext cx="1075447" cy="1240064"/>
            <a:chOff x="5171872" y="891375"/>
            <a:chExt cx="1075447" cy="1240064"/>
          </a:xfrm>
        </p:grpSpPr>
        <p:sp>
          <p:nvSpPr>
            <p:cNvPr id="44" name="Rectangle 43"/>
            <p:cNvSpPr/>
            <p:nvPr/>
          </p:nvSpPr>
          <p:spPr>
            <a:xfrm>
              <a:off x="5206629" y="891375"/>
              <a:ext cx="1040690" cy="241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3" name="Groupe 42"/>
            <p:cNvGrpSpPr/>
            <p:nvPr/>
          </p:nvGrpSpPr>
          <p:grpSpPr>
            <a:xfrm>
              <a:off x="5171872" y="1097225"/>
              <a:ext cx="1040690" cy="1034214"/>
              <a:chOff x="5234571" y="1222263"/>
              <a:chExt cx="1040690" cy="1034214"/>
            </a:xfrm>
          </p:grpSpPr>
          <p:pic>
            <p:nvPicPr>
              <p:cNvPr id="29" name="Image 28"/>
              <p:cNvPicPr>
                <a:picLocks noChangeAspect="1"/>
              </p:cNvPicPr>
              <p:nvPr/>
            </p:nvPicPr>
            <p:blipFill rotWithShape="1">
              <a:blip r:embed="rId15">
                <a:clrChange>
                  <a:clrFrom>
                    <a:srgbClr val="E6E6E6"/>
                  </a:clrFrom>
                  <a:clrTo>
                    <a:srgbClr val="E6E6E6">
                      <a:alpha val="0"/>
                    </a:srgbClr>
                  </a:clrTo>
                </a:clrChange>
              </a:blip>
              <a:srcRect l="42175" t="26244" r="16291" b="7094"/>
              <a:stretch/>
            </p:blipFill>
            <p:spPr>
              <a:xfrm>
                <a:off x="5284568" y="1222263"/>
                <a:ext cx="990693" cy="894404"/>
              </a:xfrm>
              <a:prstGeom prst="rect">
                <a:avLst/>
              </a:prstGeom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5234571" y="2071851"/>
                <a:ext cx="1040690" cy="18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7" name="Groupe 46"/>
          <p:cNvGrpSpPr/>
          <p:nvPr/>
        </p:nvGrpSpPr>
        <p:grpSpPr>
          <a:xfrm>
            <a:off x="6916261" y="980893"/>
            <a:ext cx="1040690" cy="1240064"/>
            <a:chOff x="6966962" y="1159807"/>
            <a:chExt cx="1040690" cy="1240064"/>
          </a:xfrm>
        </p:grpSpPr>
        <p:sp>
          <p:nvSpPr>
            <p:cNvPr id="46" name="Rectangle 45"/>
            <p:cNvSpPr/>
            <p:nvPr/>
          </p:nvSpPr>
          <p:spPr>
            <a:xfrm>
              <a:off x="6966962" y="1159807"/>
              <a:ext cx="1040690" cy="1240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 l="34722" t="35326" r="35571" b="9475"/>
            <a:stretch/>
          </p:blipFill>
          <p:spPr>
            <a:xfrm>
              <a:off x="6998565" y="1280097"/>
              <a:ext cx="982202" cy="1026588"/>
            </a:xfrm>
            <a:prstGeom prst="rect">
              <a:avLst/>
            </a:prstGeom>
          </p:spPr>
        </p:pic>
      </p:grp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7">
            <a:duotone>
              <a:prstClr val="black"/>
              <a:schemeClr val="bg1">
                <a:tint val="45000"/>
                <a:satMod val="400000"/>
              </a:schemeClr>
            </a:duotone>
          </a:blip>
          <a:srcRect l="33363" t="25213" r="31049" b="20006"/>
          <a:stretch/>
        </p:blipFill>
        <p:spPr>
          <a:xfrm>
            <a:off x="1519753" y="1079919"/>
            <a:ext cx="232848" cy="20161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18"/>
          <a:srcRect l="35637" t="51129" r="35009" b="15420"/>
          <a:stretch/>
        </p:blipFill>
        <p:spPr>
          <a:xfrm>
            <a:off x="1832893" y="1084836"/>
            <a:ext cx="306844" cy="1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015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2892</TotalTime>
  <Words>0</Words>
  <Application>Microsoft Office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Laurie Besinet</dc:creator>
  <cp:lastModifiedBy>Laurie Besinet</cp:lastModifiedBy>
  <cp:revision>18</cp:revision>
  <dcterms:created xsi:type="dcterms:W3CDTF">2015-08-27T18:49:30Z</dcterms:created>
  <dcterms:modified xsi:type="dcterms:W3CDTF">2015-09-11T17:32:55Z</dcterms:modified>
</cp:coreProperties>
</file>